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60" r:id="rId13"/>
    <p:sldId id="306" r:id="rId14"/>
    <p:sldId id="309" r:id="rId15"/>
    <p:sldId id="298" r:id="rId16"/>
    <p:sldId id="312" r:id="rId17"/>
    <p:sldId id="30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Figtree" panose="020B0604020202020204" charset="0"/>
      <p:regular r:id="rId36"/>
      <p:bold r:id="rId37"/>
      <p:italic r:id="rId38"/>
      <p:boldItalic r:id="rId39"/>
    </p:embeddedFont>
    <p:embeddedFont>
      <p:font typeface="Geologica" panose="020B0604020202020204" charset="0"/>
      <p:regular r:id="rId40"/>
      <p:bold r:id="rId41"/>
    </p:embeddedFont>
    <p:embeddedFont>
      <p:font typeface="Geologica SemiBold" panose="020B0604020202020204" charset="0"/>
      <p:regular r:id="rId42"/>
      <p:bold r:id="rId43"/>
    </p:embeddedFont>
    <p:embeddedFont>
      <p:font typeface="Nunito Light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-8-whit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6000" y="180018"/>
            <a:ext cx="8532000" cy="329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677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3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1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20DC5B-0551-D604-A491-72B7870A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72" y="251259"/>
            <a:ext cx="7323455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3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68674251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80165" y="3110045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explicative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1036</Words>
  <Application>Microsoft Office PowerPoint</Application>
  <PresentationFormat>Affichage à l'écran (16:9)</PresentationFormat>
  <Paragraphs>207</Paragraphs>
  <Slides>20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Geologica SemiBold</vt:lpstr>
      <vt:lpstr>Aptos Narrow</vt:lpstr>
      <vt:lpstr>Times New Roman</vt:lpstr>
      <vt:lpstr>DM Sans</vt:lpstr>
      <vt:lpstr>Proxima Nova</vt:lpstr>
      <vt:lpstr>Arial</vt:lpstr>
      <vt:lpstr>Calibri</vt:lpstr>
      <vt:lpstr>Figtree</vt:lpstr>
      <vt:lpstr>Geologica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666</cp:revision>
  <dcterms:modified xsi:type="dcterms:W3CDTF">2023-11-28T11:35:09Z</dcterms:modified>
</cp:coreProperties>
</file>